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59" r:id="rId6"/>
    <p:sldId id="260" r:id="rId7"/>
    <p:sldId id="263" r:id="rId8"/>
    <p:sldId id="261" r:id="rId9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6" autoAdjust="0"/>
    <p:restoredTop sz="94660"/>
  </p:normalViewPr>
  <p:slideViewPr>
    <p:cSldViewPr snapToGrid="0">
      <p:cViewPr varScale="1">
        <p:scale>
          <a:sx n="67" d="100"/>
          <a:sy n="67" d="100"/>
        </p:scale>
        <p:origin x="45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207FD08E-74CA-4760-A425-6DD9DFB81C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Alcím 2">
            <a:extLst>
              <a:ext uri="{FF2B5EF4-FFF2-40B4-BE49-F238E27FC236}">
                <a16:creationId xmlns:a16="http://schemas.microsoft.com/office/drawing/2014/main" id="{96A9260E-168A-4F17-B36E-3367376A88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u-HU"/>
              <a:t>Kattintson ide az alcím mintájának szerkesztéséhez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F7C48A7E-EEC8-4C1A-A914-DBF77DE85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28C1559-ED57-489A-91A6-F9409DCDA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AD458CE4-F564-4D8F-AB3E-7FA0219BCB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711716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3717DC1E-EA03-4EBB-BBCC-F4A2CC37D1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C9F98BFD-BA8C-4DBA-A4B2-B17D6B07CD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51C92AE3-D71A-4142-9E59-A2468306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496719A0-39F4-41E2-A4B3-C1A4A1D20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E9344010-01A5-4E8C-B1A9-E7ACE6FBC0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575906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>
            <a:extLst>
              <a:ext uri="{FF2B5EF4-FFF2-40B4-BE49-F238E27FC236}">
                <a16:creationId xmlns:a16="http://schemas.microsoft.com/office/drawing/2014/main" id="{D9429DD6-1007-4806-87AB-89322BA9A87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>
            <a:extLst>
              <a:ext uri="{FF2B5EF4-FFF2-40B4-BE49-F238E27FC236}">
                <a16:creationId xmlns:a16="http://schemas.microsoft.com/office/drawing/2014/main" id="{8F832FF3-7D06-4EC3-82F7-E7B4C9AAEC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06DB76F8-3A2F-4C66-AC17-B293C54860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7117379F-61DF-4FEB-AB4A-0A71372964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1B1A0B03-44D8-4982-8E2E-63C5D242C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919629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E3D1422-F749-406C-B8D2-4185983CD0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90900392-3F1F-4AF8-AB95-FC37502D4E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63CBCA27-4EB9-417F-9596-07F568255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5DEA844A-5E2A-425F-A85F-D4171CD73B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257C0751-F36F-4CCB-9255-0F9BC66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300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254FB65-1AE0-4526-8C35-BED422516E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D64C59DF-62DC-466F-A18F-F79D587BBE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EEFA8B61-BEEC-4AB6-8810-D253DE2A3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B3F6FB05-0F3C-466F-97D7-C83C83AE2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FE9934B1-0316-4199-BAF9-57A9583D49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833392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7293C721-49E6-4A7B-A573-AB16732CC4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DC9D8621-F29E-430B-96FC-81BA3B23DF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83D46DFD-A79E-4191-84C3-1910CFD9AB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A5B246EC-FA3D-484D-B459-0FA53A6914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D645BD53-54FF-4CE7-A7CA-78ED17DD4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77560F63-EEF0-44F3-AD1E-ADC5E7674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659070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E2F4B857-D4F7-40AA-86DC-8A043A693B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B9C10EFF-0377-4E60-ADCC-6170A67EF6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>
            <a:extLst>
              <a:ext uri="{FF2B5EF4-FFF2-40B4-BE49-F238E27FC236}">
                <a16:creationId xmlns:a16="http://schemas.microsoft.com/office/drawing/2014/main" id="{4C4D2DEC-EE53-4604-A89C-B69D286CBD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>
            <a:extLst>
              <a:ext uri="{FF2B5EF4-FFF2-40B4-BE49-F238E27FC236}">
                <a16:creationId xmlns:a16="http://schemas.microsoft.com/office/drawing/2014/main" id="{896E97A0-684F-45BE-9FE5-4DF9878960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:a16="http://schemas.microsoft.com/office/drawing/2014/main" id="{461A6EA8-44C2-444A-AC76-9C8F3E8151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>
            <a:extLst>
              <a:ext uri="{FF2B5EF4-FFF2-40B4-BE49-F238E27FC236}">
                <a16:creationId xmlns:a16="http://schemas.microsoft.com/office/drawing/2014/main" id="{6A32C534-3032-4981-8159-93893BB256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8" name="Élőláb helye 7">
            <a:extLst>
              <a:ext uri="{FF2B5EF4-FFF2-40B4-BE49-F238E27FC236}">
                <a16:creationId xmlns:a16="http://schemas.microsoft.com/office/drawing/2014/main" id="{C3BC7176-285C-44BA-AFF3-8F2849200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9" name="Dia számának helye 8">
            <a:extLst>
              <a:ext uri="{FF2B5EF4-FFF2-40B4-BE49-F238E27FC236}">
                <a16:creationId xmlns:a16="http://schemas.microsoft.com/office/drawing/2014/main" id="{6D992558-4034-4073-A894-8E4F1AB945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9765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0485F891-A903-4446-9D92-3972806BD8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>
            <a:extLst>
              <a:ext uri="{FF2B5EF4-FFF2-40B4-BE49-F238E27FC236}">
                <a16:creationId xmlns:a16="http://schemas.microsoft.com/office/drawing/2014/main" id="{94AD058D-A438-453A-BE0B-4D7C586B9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4" name="Élőláb helye 3">
            <a:extLst>
              <a:ext uri="{FF2B5EF4-FFF2-40B4-BE49-F238E27FC236}">
                <a16:creationId xmlns:a16="http://schemas.microsoft.com/office/drawing/2014/main" id="{DA968086-2240-4412-A75B-1885C80BD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Dia számának helye 4">
            <a:extLst>
              <a:ext uri="{FF2B5EF4-FFF2-40B4-BE49-F238E27FC236}">
                <a16:creationId xmlns:a16="http://schemas.microsoft.com/office/drawing/2014/main" id="{0954F047-6F9E-4FF9-BA14-55CF423BC7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1426498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>
            <a:extLst>
              <a:ext uri="{FF2B5EF4-FFF2-40B4-BE49-F238E27FC236}">
                <a16:creationId xmlns:a16="http://schemas.microsoft.com/office/drawing/2014/main" id="{FC3B2F06-90FF-442E-8666-B477B0C8C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3" name="Élőláb helye 2">
            <a:extLst>
              <a:ext uri="{FF2B5EF4-FFF2-40B4-BE49-F238E27FC236}">
                <a16:creationId xmlns:a16="http://schemas.microsoft.com/office/drawing/2014/main" id="{B08F942D-BB7C-4032-863E-210804E1C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4" name="Dia számának helye 3">
            <a:extLst>
              <a:ext uri="{FF2B5EF4-FFF2-40B4-BE49-F238E27FC236}">
                <a16:creationId xmlns:a16="http://schemas.microsoft.com/office/drawing/2014/main" id="{62163715-C247-4DED-A40B-9349C1A3C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2243315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53A7FCE6-78E0-4F3E-A003-B4DE7BABE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>
            <a:extLst>
              <a:ext uri="{FF2B5EF4-FFF2-40B4-BE49-F238E27FC236}">
                <a16:creationId xmlns:a16="http://schemas.microsoft.com/office/drawing/2014/main" id="{EC980BC7-F9B3-4CBF-9CEA-722E1A582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492454CB-8404-4458-A05B-726D27BDE7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9C6E03F2-295F-4CC1-93F3-AA622F3DC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6373BDFD-EC2A-4B46-932A-DD31E5B8B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5B46CA4E-2E62-4958-A269-6B2BED74B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7124861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>
            <a:extLst>
              <a:ext uri="{FF2B5EF4-FFF2-40B4-BE49-F238E27FC236}">
                <a16:creationId xmlns:a16="http://schemas.microsoft.com/office/drawing/2014/main" id="{9C6E88EE-91DB-4CA3-AEA2-7C51C9E01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06E2CC1F-343F-43EF-8DCD-9FBB2EDD67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>
            <a:extLst>
              <a:ext uri="{FF2B5EF4-FFF2-40B4-BE49-F238E27FC236}">
                <a16:creationId xmlns:a16="http://schemas.microsoft.com/office/drawing/2014/main" id="{70A46D6B-4A58-4889-85D0-73F5374C09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>
            <a:extLst>
              <a:ext uri="{FF2B5EF4-FFF2-40B4-BE49-F238E27FC236}">
                <a16:creationId xmlns:a16="http://schemas.microsoft.com/office/drawing/2014/main" id="{484111A4-FF43-4E60-92F0-7FB8DC6E8D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6" name="Élőláb helye 5">
            <a:extLst>
              <a:ext uri="{FF2B5EF4-FFF2-40B4-BE49-F238E27FC236}">
                <a16:creationId xmlns:a16="http://schemas.microsoft.com/office/drawing/2014/main" id="{83F8E5E9-B1C6-44FD-8C96-3770FBDD7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7" name="Dia számának helye 6">
            <a:extLst>
              <a:ext uri="{FF2B5EF4-FFF2-40B4-BE49-F238E27FC236}">
                <a16:creationId xmlns:a16="http://schemas.microsoft.com/office/drawing/2014/main" id="{B33D6506-F0FF-4A4C-BB83-698CC7708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809602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>
            <a:extLst>
              <a:ext uri="{FF2B5EF4-FFF2-40B4-BE49-F238E27FC236}">
                <a16:creationId xmlns:a16="http://schemas.microsoft.com/office/drawing/2014/main" id="{A6E495E4-D5DF-47F0-BA87-4118EEECF0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>
            <a:extLst>
              <a:ext uri="{FF2B5EF4-FFF2-40B4-BE49-F238E27FC236}">
                <a16:creationId xmlns:a16="http://schemas.microsoft.com/office/drawing/2014/main" id="{82D48F79-642D-4E05-9C67-D2172C725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>
            <a:extLst>
              <a:ext uri="{FF2B5EF4-FFF2-40B4-BE49-F238E27FC236}">
                <a16:creationId xmlns:a16="http://schemas.microsoft.com/office/drawing/2014/main" id="{B6A673A7-77E4-47C8-9237-CC9E221E38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03B790-ACE2-4B21-9FB1-9051D4E6571A}" type="datetimeFigureOut">
              <a:rPr lang="hu-HU" smtClean="0"/>
              <a:t>2019. 08. 28.</a:t>
            </a:fld>
            <a:endParaRPr lang="hu-HU"/>
          </a:p>
        </p:txBody>
      </p:sp>
      <p:sp>
        <p:nvSpPr>
          <p:cNvPr id="5" name="Élőláb helye 4">
            <a:extLst>
              <a:ext uri="{FF2B5EF4-FFF2-40B4-BE49-F238E27FC236}">
                <a16:creationId xmlns:a16="http://schemas.microsoft.com/office/drawing/2014/main" id="{08FDF93D-5AEB-4D71-BE54-6AACF02C7D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u-HU"/>
          </a:p>
        </p:txBody>
      </p:sp>
      <p:sp>
        <p:nvSpPr>
          <p:cNvPr id="6" name="Dia számának helye 5">
            <a:extLst>
              <a:ext uri="{FF2B5EF4-FFF2-40B4-BE49-F238E27FC236}">
                <a16:creationId xmlns:a16="http://schemas.microsoft.com/office/drawing/2014/main" id="{55E73EDA-16AB-40E6-831B-D650D42B5DA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21EC1-B0B9-4BE8-B8D6-A36321A4E481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300868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Kép 5">
            <a:extLst>
              <a:ext uri="{FF2B5EF4-FFF2-40B4-BE49-F238E27FC236}">
                <a16:creationId xmlns:a16="http://schemas.microsoft.com/office/drawing/2014/main" id="{B3F75014-AD29-4CA1-B20F-0AB2357F32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" y="0"/>
            <a:ext cx="12186584" cy="6858000"/>
          </a:xfrm>
          <a:prstGeom prst="rect">
            <a:avLst/>
          </a:prstGeom>
        </p:spPr>
      </p:pic>
      <p:sp>
        <p:nvSpPr>
          <p:cNvPr id="2" name="Szövegdoboz 1">
            <a:extLst>
              <a:ext uri="{FF2B5EF4-FFF2-40B4-BE49-F238E27FC236}">
                <a16:creationId xmlns:a16="http://schemas.microsoft.com/office/drawing/2014/main" id="{0DCB927B-752E-4EF6-B099-0EC73093553D}"/>
              </a:ext>
            </a:extLst>
          </p:cNvPr>
          <p:cNvSpPr txBox="1"/>
          <p:nvPr/>
        </p:nvSpPr>
        <p:spPr>
          <a:xfrm>
            <a:off x="9124950" y="714375"/>
            <a:ext cx="19988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hu-HU" b="1" dirty="0"/>
              <a:t>számú függelék</a:t>
            </a:r>
          </a:p>
        </p:txBody>
      </p:sp>
    </p:spTree>
    <p:extLst>
      <p:ext uri="{BB962C8B-B14F-4D97-AF65-F5344CB8AC3E}">
        <p14:creationId xmlns:p14="http://schemas.microsoft.com/office/powerpoint/2010/main" val="18550706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Kép 4">
            <a:extLst>
              <a:ext uri="{FF2B5EF4-FFF2-40B4-BE49-F238E27FC236}">
                <a16:creationId xmlns:a16="http://schemas.microsoft.com/office/drawing/2014/main" id="{A13DE37B-7671-45CA-B973-AE619A5E80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Kép 5">
            <a:extLst>
              <a:ext uri="{FF2B5EF4-FFF2-40B4-BE49-F238E27FC236}">
                <a16:creationId xmlns:a16="http://schemas.microsoft.com/office/drawing/2014/main" id="{EF1CC419-5576-4FAE-A1E3-D938A282B5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3137067" cy="722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780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88D90895-CA0C-4C3A-89D9-83C1D1B831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" y="0"/>
            <a:ext cx="12186584" cy="68580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016DBFC6-A96F-4A6E-A29D-8D4E9C922A17}"/>
              </a:ext>
            </a:extLst>
          </p:cNvPr>
          <p:cNvSpPr/>
          <p:nvPr/>
        </p:nvSpPr>
        <p:spPr>
          <a:xfrm>
            <a:off x="1848678" y="1480930"/>
            <a:ext cx="2395331" cy="3081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5DCC9FB5-519E-44CD-B0AD-7E50E4984978}"/>
              </a:ext>
            </a:extLst>
          </p:cNvPr>
          <p:cNvSpPr txBox="1"/>
          <p:nvPr/>
        </p:nvSpPr>
        <p:spPr>
          <a:xfrm>
            <a:off x="1848678" y="1419711"/>
            <a:ext cx="4731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>
                <a:solidFill>
                  <a:srgbClr val="002060"/>
                </a:solidFill>
                <a:latin typeface="Westeinde Caption" pitchFamily="50" charset="-18"/>
              </a:rPr>
              <a:t>Minta: A2 / A1 / A0 méret álló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1670697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9379CA10-38C3-4E76-8CCA-28B619148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145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CBC1671A-2735-4B81-8F84-C6174CDD0A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  <p:sp>
        <p:nvSpPr>
          <p:cNvPr id="2" name="Téglalap 1">
            <a:extLst>
              <a:ext uri="{FF2B5EF4-FFF2-40B4-BE49-F238E27FC236}">
                <a16:creationId xmlns:a16="http://schemas.microsoft.com/office/drawing/2014/main" id="{DADBEB42-6106-47F0-9A12-1AC5CCC4C9C7}"/>
              </a:ext>
            </a:extLst>
          </p:cNvPr>
          <p:cNvSpPr/>
          <p:nvPr/>
        </p:nvSpPr>
        <p:spPr>
          <a:xfrm>
            <a:off x="556591" y="1421296"/>
            <a:ext cx="2842592" cy="4472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  <p:sp>
        <p:nvSpPr>
          <p:cNvPr id="4" name="Szövegdoboz 3">
            <a:extLst>
              <a:ext uri="{FF2B5EF4-FFF2-40B4-BE49-F238E27FC236}">
                <a16:creationId xmlns:a16="http://schemas.microsoft.com/office/drawing/2014/main" id="{E2596C3D-7372-46DB-9160-B962D3751611}"/>
              </a:ext>
            </a:extLst>
          </p:cNvPr>
          <p:cNvSpPr txBox="1"/>
          <p:nvPr/>
        </p:nvSpPr>
        <p:spPr>
          <a:xfrm>
            <a:off x="628887" y="1491037"/>
            <a:ext cx="4731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400" b="1" dirty="0">
                <a:solidFill>
                  <a:srgbClr val="002060"/>
                </a:solidFill>
                <a:latin typeface="Westeinde Caption" pitchFamily="50" charset="-18"/>
              </a:rPr>
              <a:t>Minta: A2 / A1 / A0 méret fekvő</a:t>
            </a:r>
            <a:endParaRPr lang="hu-HU" b="1" dirty="0"/>
          </a:p>
        </p:txBody>
      </p:sp>
    </p:spTree>
    <p:extLst>
      <p:ext uri="{BB962C8B-B14F-4D97-AF65-F5344CB8AC3E}">
        <p14:creationId xmlns:p14="http://schemas.microsoft.com/office/powerpoint/2010/main" val="2704758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8CB1289A-71DF-4BA3-BCD9-13AB1CC38C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40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B9857199-6502-4C11-8BD6-08A1D415B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6375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3">
            <a:extLst>
              <a:ext uri="{FF2B5EF4-FFF2-40B4-BE49-F238E27FC236}">
                <a16:creationId xmlns:a16="http://schemas.microsoft.com/office/drawing/2014/main" id="{C2CBBF60-0C95-4656-B957-CB17237643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" y="0"/>
            <a:ext cx="121896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613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20</Words>
  <Application>Microsoft Office PowerPoint</Application>
  <PresentationFormat>Szélesvásznú</PresentationFormat>
  <Paragraphs>3</Paragraphs>
  <Slides>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Westeinde Caption</vt:lpstr>
      <vt:lpstr>Office-téma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Nagy Zsuzsanna</dc:creator>
  <cp:lastModifiedBy>Barta Zoltán</cp:lastModifiedBy>
  <cp:revision>7</cp:revision>
  <dcterms:created xsi:type="dcterms:W3CDTF">2019-05-15T09:24:25Z</dcterms:created>
  <dcterms:modified xsi:type="dcterms:W3CDTF">2019-08-28T07:48:17Z</dcterms:modified>
</cp:coreProperties>
</file>